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35" autoAdjust="0"/>
    <p:restoredTop sz="86333" autoAdjust="0"/>
  </p:normalViewPr>
  <p:slideViewPr>
    <p:cSldViewPr>
      <p:cViewPr varScale="1">
        <p:scale>
          <a:sx n="110" d="100"/>
          <a:sy n="11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0C6B68-E96D-4107-8B61-4CFB3EEAFE2E}" type="datetimeFigureOut">
              <a:rPr lang="en-IE" smtClean="0"/>
              <a:t>13/03/2012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1CC6FD-83FB-4A5B-B185-09974A06BB11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ulturalireland.org/lir_4.asp" TargetMode="External"/><Relationship Id="rId3" Type="http://schemas.openxmlformats.org/officeDocument/2006/relationships/hyperlink" Target="http://www.chalicecentre.net/Lir.htm" TargetMode="External"/><Relationship Id="rId7" Type="http://schemas.openxmlformats.org/officeDocument/2006/relationships/hyperlink" Target="http://www.culturalireland.org/lir_3.asp" TargetMode="External"/><Relationship Id="rId2" Type="http://schemas.openxmlformats.org/officeDocument/2006/relationships/hyperlink" Target="http://www.ireland-information.com/articles/thechildrenofli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ulturalireland.org/lir_2.asp" TargetMode="External"/><Relationship Id="rId5" Type="http://schemas.openxmlformats.org/officeDocument/2006/relationships/hyperlink" Target="http://www.sacred-texts.com/neu/celt/cwt/cwt12.htm" TargetMode="External"/><Relationship Id="rId4" Type="http://schemas.openxmlformats.org/officeDocument/2006/relationships/hyperlink" Target="http://www.culturalireland.org/lir_1.asp" TargetMode="External"/><Relationship Id="rId9" Type="http://schemas.openxmlformats.org/officeDocument/2006/relationships/hyperlink" Target="http://www.culturalireland.org/lir_5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E" b="1" dirty="0" smtClean="0">
                <a:latin typeface="Rage Italic" pitchFamily="66" charset="0"/>
              </a:rPr>
              <a:t>Dear Friends, </a:t>
            </a:r>
          </a:p>
          <a:p>
            <a:pPr>
              <a:buNone/>
            </a:pPr>
            <a:endParaRPr lang="en-IE" b="1" dirty="0" smtClean="0">
              <a:latin typeface="Rage Italic" pitchFamily="66" charset="0"/>
            </a:endParaRPr>
          </a:p>
          <a:p>
            <a:pPr>
              <a:buNone/>
            </a:pPr>
            <a:r>
              <a:rPr lang="en-IE" b="1" dirty="0" smtClean="0">
                <a:latin typeface="Rage Italic" pitchFamily="66" charset="0"/>
              </a:rPr>
              <a:t>This webquest should help you on your journey to defeat the wicked Carman .  Contained within the questions below are hyperlinks to different website which should help you find more details for your story.  </a:t>
            </a:r>
          </a:p>
          <a:p>
            <a:pPr>
              <a:buNone/>
            </a:pPr>
            <a:endParaRPr lang="en-IE" b="1" dirty="0" smtClean="0">
              <a:latin typeface="Rage Italic" pitchFamily="66" charset="0"/>
            </a:endParaRPr>
          </a:p>
          <a:p>
            <a:pPr>
              <a:buNone/>
            </a:pPr>
            <a:r>
              <a:rPr lang="en-IE" b="1" dirty="0" smtClean="0">
                <a:latin typeface="Rage Italic" pitchFamily="66" charset="0"/>
              </a:rPr>
              <a:t>Good Luck</a:t>
            </a: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2"/>
              </a:rPr>
              <a:t>Who was Aoife?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3"/>
              </a:rPr>
              <a:t>Where did Aoife take the children?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4"/>
              </a:rPr>
              <a:t>Why was Aoife jealous of the children?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5"/>
              </a:rPr>
              <a:t>What happened at the lakeside?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6"/>
              </a:rPr>
              <a:t>Where did the swans go for the first 300 years?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7"/>
              </a:rPr>
              <a:t>Where did the swans spend the second 300 years?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8"/>
              </a:rPr>
              <a:t>Where were the swans to spend the final 300 years?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 algn="ctr">
              <a:buNone/>
            </a:pP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9"/>
              </a:rPr>
              <a:t>What happened when the bells of saint </a:t>
            </a:r>
            <a:r>
              <a:rPr lang="en-IE" sz="1600" b="1" dirty="0" err="1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9"/>
              </a:rPr>
              <a:t>patrick</a:t>
            </a:r>
            <a:r>
              <a:rPr lang="en-IE" sz="1600" b="1" dirty="0" smtClean="0">
                <a:solidFill>
                  <a:schemeClr val="accent1">
                    <a:lumMod val="75000"/>
                  </a:schemeClr>
                </a:solidFill>
                <a:latin typeface="Rage Italic" pitchFamily="66" charset="0"/>
                <a:hlinkClick r:id="rId9"/>
              </a:rPr>
              <a:t> rang?</a:t>
            </a:r>
            <a:endParaRPr lang="en-IE" sz="1600" b="1" dirty="0" smtClean="0">
              <a:solidFill>
                <a:schemeClr val="accent1">
                  <a:lumMod val="75000"/>
                </a:schemeClr>
              </a:solidFill>
              <a:latin typeface="Rage Italic" pitchFamily="66" charset="0"/>
            </a:endParaRPr>
          </a:p>
          <a:p>
            <a:pPr>
              <a:buNone/>
            </a:pPr>
            <a:endParaRPr lang="en-IE" sz="1600" dirty="0" smtClean="0">
              <a:latin typeface="Segoe Script" pitchFamily="34" charset="0"/>
            </a:endParaRPr>
          </a:p>
          <a:p>
            <a:pPr>
              <a:buNone/>
            </a:pPr>
            <a:endParaRPr lang="en-IE" sz="2800" dirty="0" smtClean="0">
              <a:latin typeface="Segoe Script" pitchFamily="34" charset="0"/>
            </a:endParaRPr>
          </a:p>
          <a:p>
            <a:pPr>
              <a:buNone/>
            </a:pPr>
            <a:endParaRPr lang="en-IE" sz="28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107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aislingflaherty</dc:creator>
  <cp:lastModifiedBy>ULStudent:AISLING.FLAHERTY</cp:lastModifiedBy>
  <cp:revision>4</cp:revision>
  <dcterms:created xsi:type="dcterms:W3CDTF">2012-03-12T20:47:40Z</dcterms:created>
  <dcterms:modified xsi:type="dcterms:W3CDTF">2012-03-13T11:26:20Z</dcterms:modified>
</cp:coreProperties>
</file>